
<file path=[Content_Types].xml><?xml version="1.0" encoding="utf-8"?>
<Types xmlns="http://schemas.openxmlformats.org/package/2006/content-types">
  <Default Extension="png" ContentType="image/png"/>
  <Default Extension="mp3" ContentType="audio/unknown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wmv" ContentType="video/x-ms-wmv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60" r:id="rId4"/>
    <p:sldId id="266" r:id="rId5"/>
    <p:sldId id="261" r:id="rId6"/>
    <p:sldId id="265" r:id="rId7"/>
    <p:sldId id="267" r:id="rId8"/>
    <p:sldId id="268" r:id="rId9"/>
    <p:sldId id="270" r:id="rId10"/>
    <p:sldId id="274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634" y="-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/>
          <p:nvPr userDrawn="1"/>
        </p:nvGrpSpPr>
        <p:grpSpPr>
          <a:xfrm>
            <a:off x="152400" y="152400"/>
            <a:ext cx="8808720" cy="365760"/>
            <a:chOff x="152400" y="152400"/>
            <a:chExt cx="8808720" cy="36576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88"/>
          <p:cNvGrpSpPr/>
          <p:nvPr userDrawn="1"/>
        </p:nvGrpSpPr>
        <p:grpSpPr>
          <a:xfrm>
            <a:off x="152400" y="6339840"/>
            <a:ext cx="8808720" cy="365760"/>
            <a:chOff x="152400" y="6339840"/>
            <a:chExt cx="8808720" cy="365760"/>
          </a:xfrm>
        </p:grpSpPr>
        <p:sp>
          <p:nvSpPr>
            <p:cNvPr id="63" name="Rounded Rectangle 62"/>
            <p:cNvSpPr/>
            <p:nvPr userDrawn="1"/>
          </p:nvSpPr>
          <p:spPr>
            <a:xfrm>
              <a:off x="1524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ounded Rectangle 63"/>
            <p:cNvSpPr/>
            <p:nvPr userDrawn="1"/>
          </p:nvSpPr>
          <p:spPr>
            <a:xfrm>
              <a:off x="5080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ounded Rectangle 64"/>
            <p:cNvSpPr/>
            <p:nvPr userDrawn="1"/>
          </p:nvSpPr>
          <p:spPr>
            <a:xfrm>
              <a:off x="8636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ounded Rectangle 65"/>
            <p:cNvSpPr/>
            <p:nvPr userDrawn="1"/>
          </p:nvSpPr>
          <p:spPr>
            <a:xfrm>
              <a:off x="12192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ounded Rectangle 66"/>
            <p:cNvSpPr/>
            <p:nvPr userDrawn="1"/>
          </p:nvSpPr>
          <p:spPr>
            <a:xfrm>
              <a:off x="15748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ounded Rectangle 67"/>
            <p:cNvSpPr/>
            <p:nvPr userDrawn="1"/>
          </p:nvSpPr>
          <p:spPr>
            <a:xfrm>
              <a:off x="19304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ounded Rectangle 68"/>
            <p:cNvSpPr/>
            <p:nvPr userDrawn="1"/>
          </p:nvSpPr>
          <p:spPr>
            <a:xfrm>
              <a:off x="22860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ounded Rectangle 69"/>
            <p:cNvSpPr/>
            <p:nvPr userDrawn="1"/>
          </p:nvSpPr>
          <p:spPr>
            <a:xfrm>
              <a:off x="26416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ounded Rectangle 70"/>
            <p:cNvSpPr/>
            <p:nvPr userDrawn="1"/>
          </p:nvSpPr>
          <p:spPr>
            <a:xfrm>
              <a:off x="29972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ounded Rectangle 71"/>
            <p:cNvSpPr/>
            <p:nvPr userDrawn="1"/>
          </p:nvSpPr>
          <p:spPr>
            <a:xfrm>
              <a:off x="33528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ounded Rectangle 72"/>
            <p:cNvSpPr/>
            <p:nvPr userDrawn="1"/>
          </p:nvSpPr>
          <p:spPr>
            <a:xfrm>
              <a:off x="37084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ounded Rectangle 73"/>
            <p:cNvSpPr/>
            <p:nvPr userDrawn="1"/>
          </p:nvSpPr>
          <p:spPr>
            <a:xfrm>
              <a:off x="40640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ounded Rectangle 74"/>
            <p:cNvSpPr/>
            <p:nvPr userDrawn="1"/>
          </p:nvSpPr>
          <p:spPr>
            <a:xfrm>
              <a:off x="44196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ounded Rectangle 75"/>
            <p:cNvSpPr/>
            <p:nvPr userDrawn="1"/>
          </p:nvSpPr>
          <p:spPr>
            <a:xfrm>
              <a:off x="47752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ounded Rectangle 76"/>
            <p:cNvSpPr/>
            <p:nvPr userDrawn="1"/>
          </p:nvSpPr>
          <p:spPr>
            <a:xfrm>
              <a:off x="51308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ounded Rectangle 77"/>
            <p:cNvSpPr/>
            <p:nvPr userDrawn="1"/>
          </p:nvSpPr>
          <p:spPr>
            <a:xfrm>
              <a:off x="54864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ounded Rectangle 78"/>
            <p:cNvSpPr/>
            <p:nvPr userDrawn="1"/>
          </p:nvSpPr>
          <p:spPr>
            <a:xfrm>
              <a:off x="58420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ounded Rectangle 79"/>
            <p:cNvSpPr/>
            <p:nvPr userDrawn="1"/>
          </p:nvSpPr>
          <p:spPr>
            <a:xfrm>
              <a:off x="61976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ounded Rectangle 80"/>
            <p:cNvSpPr/>
            <p:nvPr userDrawn="1"/>
          </p:nvSpPr>
          <p:spPr>
            <a:xfrm>
              <a:off x="65532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ounded Rectangle 81"/>
            <p:cNvSpPr/>
            <p:nvPr userDrawn="1"/>
          </p:nvSpPr>
          <p:spPr>
            <a:xfrm>
              <a:off x="69088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ounded Rectangle 82"/>
            <p:cNvSpPr/>
            <p:nvPr userDrawn="1"/>
          </p:nvSpPr>
          <p:spPr>
            <a:xfrm>
              <a:off x="72644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ounded Rectangle 83"/>
            <p:cNvSpPr/>
            <p:nvPr userDrawn="1"/>
          </p:nvSpPr>
          <p:spPr>
            <a:xfrm>
              <a:off x="76200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ounded Rectangle 84"/>
            <p:cNvSpPr/>
            <p:nvPr userDrawn="1"/>
          </p:nvSpPr>
          <p:spPr>
            <a:xfrm>
              <a:off x="79756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ounded Rectangle 85"/>
            <p:cNvSpPr/>
            <p:nvPr userDrawn="1"/>
          </p:nvSpPr>
          <p:spPr>
            <a:xfrm>
              <a:off x="83312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ounded Rectangle 86"/>
            <p:cNvSpPr/>
            <p:nvPr userDrawn="1"/>
          </p:nvSpPr>
          <p:spPr>
            <a:xfrm>
              <a:off x="86868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212151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1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11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52400" y="152400"/>
            <a:ext cx="8808720" cy="365760"/>
            <a:chOff x="152400" y="152400"/>
            <a:chExt cx="8808720" cy="36576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 userDrawn="1"/>
        </p:nvGrpSpPr>
        <p:grpSpPr>
          <a:xfrm>
            <a:off x="152400" y="6339840"/>
            <a:ext cx="8808720" cy="365760"/>
            <a:chOff x="152400" y="152400"/>
            <a:chExt cx="8808720" cy="365760"/>
          </a:xfrm>
        </p:grpSpPr>
        <p:sp>
          <p:nvSpPr>
            <p:cNvPr id="34" name="Rounded Rectangle 33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ounded Rectangle 50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ounded Rectangle 54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55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744275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6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52400" y="152400"/>
            <a:ext cx="8808720" cy="365760"/>
            <a:chOff x="152400" y="152400"/>
            <a:chExt cx="8808720" cy="365760"/>
          </a:xfrm>
        </p:grpSpPr>
        <p:sp>
          <p:nvSpPr>
            <p:cNvPr id="9" name="Rounded Rectangle 8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 userDrawn="1"/>
        </p:nvGrpSpPr>
        <p:grpSpPr>
          <a:xfrm>
            <a:off x="152400" y="6324600"/>
            <a:ext cx="8808720" cy="365760"/>
            <a:chOff x="152400" y="152400"/>
            <a:chExt cx="8808720" cy="365760"/>
          </a:xfrm>
        </p:grpSpPr>
        <p:sp>
          <p:nvSpPr>
            <p:cNvPr id="35" name="Rounded Rectangle 34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ounded Rectangle 50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ounded Rectangle 54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55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ounded Rectangle 58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712010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52400" y="152400"/>
            <a:ext cx="8808720" cy="365760"/>
            <a:chOff x="152400" y="152400"/>
            <a:chExt cx="8808720" cy="365760"/>
          </a:xfrm>
        </p:grpSpPr>
        <p:sp>
          <p:nvSpPr>
            <p:cNvPr id="11" name="Rounded Rectangle 10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 userDrawn="1"/>
        </p:nvGrpSpPr>
        <p:grpSpPr>
          <a:xfrm>
            <a:off x="152400" y="6339840"/>
            <a:ext cx="8808720" cy="365760"/>
            <a:chOff x="152400" y="152400"/>
            <a:chExt cx="8808720" cy="365760"/>
          </a:xfrm>
        </p:grpSpPr>
        <p:sp>
          <p:nvSpPr>
            <p:cNvPr id="37" name="Rounded Rectangle 36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ounded Rectangle 50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ounded Rectangle 54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55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ounded Rectangle 58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ounded Rectangle 59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ounded Rectangle 60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512822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47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2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2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4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10975-56D4-4EAA-B7C7-FBBC35AE7825}" type="datetimeFigureOut">
              <a:rPr lang="en-US" smtClean="0"/>
              <a:t>4/7/2012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68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microsoft.com/office/2007/relationships/media" Target="../media/media3.wmv"/><Relationship Id="rId1" Type="http://schemas.openxmlformats.org/officeDocument/2006/relationships/video" Target="NULL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hy4Y42F2pdA8Kru9JiihJ1UmT2kmC5Lx9CLJINNuu9s=-~sjiBvwt5PvPMGt83PnRjr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zecYXgU0Nl97PGMz7AJ9CZ79YEXVQ2xORdCMkPdjE/Y=-~h0DWeIHokFp32lbgJjUZcQ=="/>
          <p:cNvSpPr/>
          <p:nvPr/>
        </p:nvSpPr>
        <p:spPr>
          <a:xfrm>
            <a:off x="2095500" y="952500"/>
            <a:ext cx="49530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 descr="oaOTFpmmEaMLTYXjtAzuGNC4P8nntYzQUAoj7fm48I0=-~e7wr73s4zzuZlHDhYrSyQQ=="/>
          <p:cNvSpPr/>
          <p:nvPr/>
        </p:nvSpPr>
        <p:spPr>
          <a:xfrm>
            <a:off x="2362200" y="1219200"/>
            <a:ext cx="4419600" cy="4419600"/>
          </a:xfrm>
          <a:prstGeom prst="ellipse">
            <a:avLst/>
          </a:prstGeom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 descr="MKVzWxD04Ai0GaALFh5z2OnRTg5OeLwyKquGVll/UMs=-~an79+ilWc2ejvp70ONlHoA=="/>
          <p:cNvGrpSpPr/>
          <p:nvPr/>
        </p:nvGrpSpPr>
        <p:grpSpPr>
          <a:xfrm>
            <a:off x="2638044" y="1495044"/>
            <a:ext cx="3867912" cy="3867912"/>
            <a:chOff x="2638044" y="1495044"/>
            <a:chExt cx="3867912" cy="3867912"/>
          </a:xfrm>
        </p:grpSpPr>
        <p:sp>
          <p:nvSpPr>
            <p:cNvPr id="4" name="Oval 3" descr="uAxtiHsQVHeEsuhzBbLAO7N6dZzTT76KgbN9kBH7PEA=-~MqzWtibRWHOD6DLsCnZxNQ=="/>
            <p:cNvSpPr/>
            <p:nvPr/>
          </p:nvSpPr>
          <p:spPr>
            <a:xfrm>
              <a:off x="2638044" y="1495044"/>
              <a:ext cx="3867912" cy="3867912"/>
            </a:xfrm>
            <a:prstGeom prst="ellipse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 descr="esDScrDmXAmiRoIJwJ9SqC4dqLKolx4Dn9DKp/kzZII=-~RCwMAuRdH28aUdgnGH1Ukw=="/>
            <p:cNvCxnSpPr>
              <a:stCxn id="4" idx="0"/>
            </p:cNvCxnSpPr>
            <p:nvPr/>
          </p:nvCxnSpPr>
          <p:spPr>
            <a:xfrm rot="16200000" flipH="1">
              <a:off x="3605022" y="2462022"/>
              <a:ext cx="193395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 descr="haFw7/IkYZ4+P6p5mpSlNNOWcj9XsHCXJzSpQePyvPc=-~mmfybUhMB6pNUSrXx+Dbfw=="/>
          <p:cNvCxnSpPr/>
          <p:nvPr/>
        </p:nvCxnSpPr>
        <p:spPr>
          <a:xfrm rot="16200000" flipH="1">
            <a:off x="2095500" y="34671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 descr="WfqM+2E0VArzMSo05eXyrVVoQx+T21FLjpgeJcpbbzc=-~iLK4kwkpcc5hOEB17N8zDQ=="/>
          <p:cNvCxnSpPr>
            <a:stCxn id="7" idx="1"/>
            <a:endCxn id="7" idx="3"/>
          </p:cNvCxnSpPr>
          <p:nvPr/>
        </p:nvCxnSpPr>
        <p:spPr>
          <a:xfrm rot="10800000" flipH="1">
            <a:off x="2095500" y="34290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 descr="mGGZ7fxg6A1JDUxDgdjfGUijATANEvfbMOmZvdVTsSA=-~tAvBiNy9riLW3ZMPjB2I7Q=="/>
          <p:cNvSpPr txBox="1"/>
          <p:nvPr/>
        </p:nvSpPr>
        <p:spPr>
          <a:xfrm>
            <a:off x="4038600" y="2228672"/>
            <a:ext cx="11049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/>
              <a:t>3</a:t>
            </a:r>
          </a:p>
        </p:txBody>
      </p:sp>
      <p:pic>
        <p:nvPicPr>
          <p:cNvPr id="2" name="p04_beeps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lasticWrap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17320" y="51514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883814"/>
      </p:ext>
    </p:extLst>
  </p:cSld>
  <p:clrMapOvr>
    <a:masterClrMapping/>
  </p:clrMapOvr>
  <p:transition spd="slow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MKNP/2kV3WpjfVQcK+Tg0GZrwmyzyN/4G7bleCpk1kA=-~HFla7OTx5RZtHOB4ak/p0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sx9Ebuia/JjPbDP1rvxhIy9t4PJpTpbcfMT5DXRxuKY=-~J5fxsBfKHPPprYc/PZU41g=="/>
          <p:cNvSpPr/>
          <p:nvPr/>
        </p:nvSpPr>
        <p:spPr>
          <a:xfrm>
            <a:off x="2095500" y="952500"/>
            <a:ext cx="49530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 descr="DDsA9Sr7LAFdPuE2bf9KtmGdh5fpeJlehWkZUc1eqAM=-~Grr6mh4r1FVlxeaOoAWnYg=="/>
          <p:cNvSpPr/>
          <p:nvPr/>
        </p:nvSpPr>
        <p:spPr>
          <a:xfrm>
            <a:off x="2362200" y="1219200"/>
            <a:ext cx="4419600" cy="4419600"/>
          </a:xfrm>
          <a:prstGeom prst="ellipse">
            <a:avLst/>
          </a:prstGeom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 descr="ac8+Pw6xjvIi1Kh9fpHbytrxjoIuG+whNEaGqCuIjLk=-~q3tb9v6x1bQbnTn79CXFXw=="/>
          <p:cNvGrpSpPr/>
          <p:nvPr/>
        </p:nvGrpSpPr>
        <p:grpSpPr>
          <a:xfrm>
            <a:off x="2638044" y="1495044"/>
            <a:ext cx="3867912" cy="3867912"/>
            <a:chOff x="2638044" y="1495044"/>
            <a:chExt cx="3867912" cy="3867912"/>
          </a:xfrm>
        </p:grpSpPr>
        <p:sp>
          <p:nvSpPr>
            <p:cNvPr id="4" name="Oval 3" descr="/Z6G5lQwnqSf9a9ogBF0hThHYccQ1BTl2PM+CM9qm0k=-~CSPYkfiatXsl4ixxpcf+MQ=="/>
            <p:cNvSpPr/>
            <p:nvPr/>
          </p:nvSpPr>
          <p:spPr>
            <a:xfrm>
              <a:off x="2638044" y="1495044"/>
              <a:ext cx="3867912" cy="3867912"/>
            </a:xfrm>
            <a:prstGeom prst="ellipse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 descr="YfT33AwvISkNRjcQGFdx6SZJFaPTd/x0cmBoTZtTVQo=-~MG0HPKEQD5YfRy+f5a5xTA=="/>
            <p:cNvCxnSpPr>
              <a:stCxn id="4" idx="0"/>
            </p:cNvCxnSpPr>
            <p:nvPr/>
          </p:nvCxnSpPr>
          <p:spPr>
            <a:xfrm rot="16200000" flipH="1">
              <a:off x="3605022" y="2462022"/>
              <a:ext cx="193395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 descr="A/yuPs3T0Ye0h2GZ0O2D3cfVIx/UtEkwPcydxWznD/8=-~0eWBvYM9/Qc0sKkkXhmhtw=="/>
          <p:cNvCxnSpPr/>
          <p:nvPr/>
        </p:nvCxnSpPr>
        <p:spPr>
          <a:xfrm rot="16200000" flipH="1">
            <a:off x="2095500" y="34671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 descr="uws6KUZ7+B3TDFuKaHqiVufTvmsmYYR7RSw7XCVr++0=-~4l5esqzr/1O4WPZqlKnBvw=="/>
          <p:cNvCxnSpPr>
            <a:stCxn id="7" idx="1"/>
            <a:endCxn id="7" idx="3"/>
          </p:cNvCxnSpPr>
          <p:nvPr/>
        </p:nvCxnSpPr>
        <p:spPr>
          <a:xfrm rot="10800000" flipH="1">
            <a:off x="2095500" y="34290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 descr="OFn8Qq+BIP64iuiAV+zg4JmMItPRaoTqY6ylGtqr1hU=-~XXLVvgcumCHVmY2dF6cG9g=="/>
          <p:cNvSpPr txBox="1"/>
          <p:nvPr/>
        </p:nvSpPr>
        <p:spPr>
          <a:xfrm>
            <a:off x="4038600" y="2228672"/>
            <a:ext cx="11049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9672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mjHjWHK8WtgjNvtq9Ngfjq6IIddVGGUdO4WjUeVdpDo=-~mNDDplt+526OLreHqsh6e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9V7weKQOWkNUek8ER4zJXBltN5Bc22k4h4tcP/gy8Wg=-~3oMvPSv5DKSGnGLmnl/baA=="/>
          <p:cNvSpPr/>
          <p:nvPr/>
        </p:nvSpPr>
        <p:spPr>
          <a:xfrm>
            <a:off x="2095500" y="952500"/>
            <a:ext cx="49530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 descr="VbTzqoWe7dXfDaCHtrMdxg0V5TykgVHQ7YLWQU6P6b4=-~jXLEf/Vmjpgn7UJB9N9RuA=="/>
          <p:cNvSpPr/>
          <p:nvPr/>
        </p:nvSpPr>
        <p:spPr>
          <a:xfrm>
            <a:off x="2362200" y="1219200"/>
            <a:ext cx="4419600" cy="4419600"/>
          </a:xfrm>
          <a:prstGeom prst="ellipse">
            <a:avLst/>
          </a:prstGeom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 descr="9nazuwsOs/UiN1jTmeSH9o0cVEy9cEqZw2+OLDPDmd4=-~MPHp/rzAuNluslWheDLOgg=="/>
          <p:cNvGrpSpPr/>
          <p:nvPr/>
        </p:nvGrpSpPr>
        <p:grpSpPr>
          <a:xfrm>
            <a:off x="2638044" y="1495044"/>
            <a:ext cx="3867912" cy="3867912"/>
            <a:chOff x="2638044" y="1495044"/>
            <a:chExt cx="3867912" cy="3867912"/>
          </a:xfrm>
        </p:grpSpPr>
        <p:sp>
          <p:nvSpPr>
            <p:cNvPr id="4" name="Oval 3" descr="fy0Jp2EJVGCY1X85IpnrAI9l9hnmKn/DTqup0fiOIkE=-~Y+kXFQSt/PolketQOJdpoQ=="/>
            <p:cNvSpPr/>
            <p:nvPr/>
          </p:nvSpPr>
          <p:spPr>
            <a:xfrm>
              <a:off x="2638044" y="1495044"/>
              <a:ext cx="3867912" cy="3867912"/>
            </a:xfrm>
            <a:prstGeom prst="ellipse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 descr="+6NavMtuEpUCLniKNaNTJNpVuuwBDp6AliNRsAw1oSM=-~4fRGElap7QasJLdtk+ofyQ=="/>
            <p:cNvCxnSpPr>
              <a:stCxn id="4" idx="0"/>
            </p:cNvCxnSpPr>
            <p:nvPr/>
          </p:nvCxnSpPr>
          <p:spPr>
            <a:xfrm rot="16200000" flipH="1">
              <a:off x="3605022" y="2462022"/>
              <a:ext cx="193395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 descr="hIld7jByPNBSoCekzwRFtRnMh/Ec335KQUfoNMmQmqQ=-~U2RKgJeRkhGL8QjZiBZ63w=="/>
          <p:cNvCxnSpPr/>
          <p:nvPr/>
        </p:nvCxnSpPr>
        <p:spPr>
          <a:xfrm rot="16200000" flipH="1">
            <a:off x="2095500" y="34671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 descr="QlQqv1n5zz5q3KqSMXro98HhhJqddCwmw+2bvy5s098=-~SAnyhDm5BjcyEFuOXiZZtg=="/>
          <p:cNvCxnSpPr>
            <a:stCxn id="7" idx="1"/>
            <a:endCxn id="7" idx="3"/>
          </p:cNvCxnSpPr>
          <p:nvPr/>
        </p:nvCxnSpPr>
        <p:spPr>
          <a:xfrm rot="10800000" flipH="1">
            <a:off x="2095500" y="34290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 descr="PuyFyel0WuR8BFz78R4BG5ptPwIDmjMdX3cbjSMVQPE=-~z1DIb4OZ4EzBq0v4CUZx6g=="/>
          <p:cNvSpPr txBox="1"/>
          <p:nvPr/>
        </p:nvSpPr>
        <p:spPr>
          <a:xfrm>
            <a:off x="4038600" y="2228672"/>
            <a:ext cx="11049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/>
              <a:t>1</a:t>
            </a:r>
            <a:endParaRPr lang="en-US" sz="15000" b="1" dirty="0"/>
          </a:p>
        </p:txBody>
      </p:sp>
      <p:pic>
        <p:nvPicPr>
          <p:cNvPr id="10" name="p04_action.mp3" descr="6ElZ43KhY4+8JhnBtbY4KfjxYYaM3zhbeEqqzHR1B6k=-~5cDKlRu8QVlXP4jUaur/hg==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0200" y="52578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88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:p14="http://schemas.microsoft.com/office/powerpoint/2007/7/12/main" xmlns="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Wm527IJZ824B/kGrCtygNq44/I5ZNFSt6acaTbWyWDY=-~Rqq8bTj47ii6nryt4iBh8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 descr="Gy/ykMSY8VXDuQyPnYUFxiVbYpcxIl2uDpYcx5vinXo=-~eDPTyDe8xurKpYww5zJdXg=="/>
          <p:cNvSpPr txBox="1"/>
          <p:nvPr/>
        </p:nvSpPr>
        <p:spPr>
          <a:xfrm>
            <a:off x="0" y="1219200"/>
            <a:ext cx="7391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dirty="0" smtClean="0">
                <a:latin typeface="Brush Script MT" pitchFamily="66" charset="0"/>
              </a:rPr>
              <a:t>E-Productions presents</a:t>
            </a:r>
            <a:endParaRPr lang="en-US" sz="7000" dirty="0">
              <a:latin typeface="Brush Script MT" pitchFamily="66" charset="0"/>
            </a:endParaRPr>
          </a:p>
        </p:txBody>
      </p:sp>
      <p:sp>
        <p:nvSpPr>
          <p:cNvPr id="3" name="TextBox 2" descr="Vvjx/5TQ2mkHqGOBsgT25ZaJPYtdB3fJwTPvwZsHg7E=-~vsaNzGRfMcIZHqKkW4R4yQ=="/>
          <p:cNvSpPr txBox="1"/>
          <p:nvPr/>
        </p:nvSpPr>
        <p:spPr>
          <a:xfrm>
            <a:off x="1371600" y="2263914"/>
            <a:ext cx="6248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dirty="0" smtClean="0">
                <a:latin typeface="Broadway" pitchFamily="82" charset="0"/>
              </a:rPr>
              <a:t>VIDEO</a:t>
            </a:r>
            <a:endParaRPr lang="en-US" sz="14000" dirty="0">
              <a:latin typeface="Broadway" pitchFamily="82" charset="0"/>
            </a:endParaRPr>
          </a:p>
        </p:txBody>
      </p:sp>
      <p:sp>
        <p:nvSpPr>
          <p:cNvPr id="4" name="TextBox 3" descr="BIwzljVwJf3HUiSOjh/xSSfzarCqII4XuIBMuAA3f2I=-~gj0TRjcgyEmJDNyyBYZygw=="/>
          <p:cNvSpPr txBox="1"/>
          <p:nvPr/>
        </p:nvSpPr>
        <p:spPr>
          <a:xfrm>
            <a:off x="3505200" y="4724400"/>
            <a:ext cx="5562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dirty="0" smtClean="0">
                <a:latin typeface="Brush Script MT" pitchFamily="66" charset="0"/>
              </a:rPr>
              <a:t>Portfolio Services</a:t>
            </a:r>
            <a:endParaRPr lang="en-US" sz="7000" dirty="0">
              <a:latin typeface="Brush Script MT" pitchFamily="66" charset="0"/>
            </a:endParaRPr>
          </a:p>
        </p:txBody>
      </p:sp>
      <p:sp>
        <p:nvSpPr>
          <p:cNvPr id="31" name="TextBox 30" descr="GEQ1H2/m99ffJSN6FgB77rZz/trLxEIdG/doQQ9N53w=-~vxUkVkFq6ib9KsJfjB045A=="/>
          <p:cNvSpPr txBox="1"/>
          <p:nvPr/>
        </p:nvSpPr>
        <p:spPr>
          <a:xfrm>
            <a:off x="1371600" y="2286000"/>
            <a:ext cx="152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oadway" pitchFamily="82" charset="0"/>
              </a:rPr>
              <a:t>V</a:t>
            </a:r>
            <a:endParaRPr lang="en-US" sz="1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roadway" pitchFamily="82" charset="0"/>
            </a:endParaRPr>
          </a:p>
        </p:txBody>
      </p:sp>
      <p:sp>
        <p:nvSpPr>
          <p:cNvPr id="33" name="TextBox 32" descr="uCF7EIQoEaa31+W2X7zdDiTvd++W37yCyDbG4OTAh2A=-~BQlLtSylitAdm2tc6edk/w=="/>
          <p:cNvSpPr txBox="1"/>
          <p:nvPr/>
        </p:nvSpPr>
        <p:spPr>
          <a:xfrm>
            <a:off x="2743200" y="2286000"/>
            <a:ext cx="914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oadway" pitchFamily="82" charset="0"/>
              </a:rPr>
              <a:t>I</a:t>
            </a:r>
          </a:p>
        </p:txBody>
      </p:sp>
      <p:sp>
        <p:nvSpPr>
          <p:cNvPr id="37" name="TextBox 36" descr="xwJLmxxui8GGlyETbOvKGjqlUiZaiu4PbtFHs6zL9c0=-~14Hs2D43K9qarbJ2DvB1sA=="/>
          <p:cNvSpPr txBox="1"/>
          <p:nvPr/>
        </p:nvSpPr>
        <p:spPr>
          <a:xfrm>
            <a:off x="3505200" y="2286000"/>
            <a:ext cx="1600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oadway" pitchFamily="82" charset="0"/>
              </a:rPr>
              <a:t>D</a:t>
            </a:r>
            <a:endParaRPr lang="en-US" sz="1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roadway" pitchFamily="82" charset="0"/>
            </a:endParaRPr>
          </a:p>
        </p:txBody>
      </p:sp>
      <p:sp>
        <p:nvSpPr>
          <p:cNvPr id="38" name="TextBox 37" descr="PGohODAnDI3/U5pbNPadLDqj2udTNSv0CtRg0ee0cuw=-~59SLF1Z+2z+l+NGNw3JIYg=="/>
          <p:cNvSpPr txBox="1"/>
          <p:nvPr/>
        </p:nvSpPr>
        <p:spPr>
          <a:xfrm>
            <a:off x="4876800" y="2286000"/>
            <a:ext cx="1600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oadway" pitchFamily="82" charset="0"/>
              </a:rPr>
              <a:t>E</a:t>
            </a:r>
          </a:p>
        </p:txBody>
      </p:sp>
      <p:sp>
        <p:nvSpPr>
          <p:cNvPr id="39" name="TextBox 38" descr="tThjs4950BaSG78staDxNbb6glsdVb6OY6HiHUeIUOg=-~0B/vJ1+A6QBN4VMVIq2CvQ=="/>
          <p:cNvSpPr txBox="1"/>
          <p:nvPr/>
        </p:nvSpPr>
        <p:spPr>
          <a:xfrm>
            <a:off x="6019800" y="2249031"/>
            <a:ext cx="1600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oadway" pitchFamily="82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68974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3000"/>
    </mc:Choice>
    <mc:Fallback xmlns:p14="http://schemas.microsoft.com/office/powerpoint/2007/7/12/main" xmlns="">
      <p:transition xmlns:p14="http://schemas.microsoft.com/office/powerpoint/2007/7/12/main"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31" grpId="0"/>
      <p:bldP spid="33" grpId="0"/>
      <p:bldP spid="37" grpId="0"/>
      <p:bldP spid="38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 descr="suZvXNgJ/V0FOCmxFEUZ1dh/7vG9DibR3ea+XgADlzY=-~8AutxLM2HFuMXTyhKdVIF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04_titles.wmv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embed="rId2">
                  <p14:trim end="9499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2133600" y="1600200"/>
            <a:ext cx="4876800" cy="36576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31302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3000"/>
    </mc:Choice>
    <mc:Fallback xmlns:p14="http://schemas.microsoft.com/office/powerpoint/2007/7/12/main" xmlns="">
      <p:transition xmlns:p14="http://schemas.microsoft.com/office/powerpoint/2007/7/12/main"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5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EOljHzQZGA2TqNT42ckPjqpfbgyzcOWMbA8hy139718=-~sqvuQm14P235wfyk0hvLH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+Gzds3NlddCLinSsNlchJ1u8oD/LOMGtXp0tIXjV8JI=-~AIomBAOVuffvW5RtxyJYuA==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i="1" dirty="0" smtClean="0"/>
              <a:t>Why a Video Portfolio?</a:t>
            </a:r>
            <a:endParaRPr lang="en-US" i="1" dirty="0"/>
          </a:p>
        </p:txBody>
      </p:sp>
      <p:sp>
        <p:nvSpPr>
          <p:cNvPr id="7" name="Content Placeholder 6" descr="UJhqeyK+YItLNqF2OTTM/aHIypwQh3O7I4tCiNsiC9Y=-~PL7RH8Jh7Sn5LZMKeEGHkw==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48200" cy="45259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Offers competitive edge</a:t>
            </a:r>
          </a:p>
          <a:p>
            <a:r>
              <a:rPr lang="en-US" sz="3200" dirty="0" smtClean="0"/>
              <a:t>Brings skills and achievements to life</a:t>
            </a:r>
          </a:p>
          <a:p>
            <a:r>
              <a:rPr lang="en-US" sz="3200" dirty="0" smtClean="0"/>
              <a:t>Shows creative initiative</a:t>
            </a:r>
          </a:p>
          <a:p>
            <a:r>
              <a:rPr lang="en-US" sz="3200" dirty="0" smtClean="0"/>
              <a:t>Highlights actual projects</a:t>
            </a:r>
          </a:p>
          <a:p>
            <a:r>
              <a:rPr lang="en-US" sz="3200" dirty="0" smtClean="0"/>
              <a:t>Personal satisfaction</a:t>
            </a:r>
          </a:p>
          <a:p>
            <a:endParaRPr lang="en-US" sz="3200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6"/>
          <a:stretch/>
        </p:blipFill>
        <p:spPr>
          <a:xfrm>
            <a:off x="5486400" y="2514600"/>
            <a:ext cx="2286000" cy="268566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61201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14:flip dir="r"/>
      </p:transition>
    </mc:Choice>
    <mc:Fallback xmlns:p14="http://schemas.microsoft.com/office/powerpoint/2007/7/12/main" xmlns="">
      <p:transition xmlns:p14="http://schemas.microsoft.com/office/powerpoint/2007/7/12/main"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R0xHc/VfXWty40gZDlKUGoXswtfks7ab4ufOMNZ5XLs=-~Bae1Er7LPvAUH3gWZ4GfV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Q5xrSZXRs0i42zciOyb+lsX9NwFRP9reeLI3tn8PJDQ=-~QU+7tReawOhpoDOpK9Yr2Q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Four Types of Portfolios</a:t>
            </a:r>
            <a:endParaRPr lang="en-US" i="1" dirty="0"/>
          </a:p>
        </p:txBody>
      </p:sp>
      <p:sp>
        <p:nvSpPr>
          <p:cNvPr id="3" name="Content Placeholder 2" descr="b1exW8F3870zFsoFuprI7IE5HtLSYarjcAq/2fBNI3I=-~bhOZpUiPE7P6mEqBFtIlbA==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Master</a:t>
            </a:r>
          </a:p>
          <a:p>
            <a:pPr lvl="1"/>
            <a:r>
              <a:rPr lang="en-US" dirty="0" smtClean="0"/>
              <a:t>Keeps all of your projects and achievements in one place</a:t>
            </a:r>
          </a:p>
          <a:p>
            <a:r>
              <a:rPr lang="en-US" dirty="0" smtClean="0"/>
              <a:t>Academic</a:t>
            </a:r>
          </a:p>
          <a:p>
            <a:pPr lvl="1"/>
            <a:r>
              <a:rPr lang="en-US" dirty="0" smtClean="0"/>
              <a:t>Tracks learning and assessment over time</a:t>
            </a:r>
          </a:p>
          <a:p>
            <a:r>
              <a:rPr lang="en-US" dirty="0" smtClean="0"/>
              <a:t>Personal</a:t>
            </a:r>
          </a:p>
          <a:p>
            <a:pPr lvl="1"/>
            <a:r>
              <a:rPr lang="en-US" smtClean="0"/>
              <a:t>Explores </a:t>
            </a:r>
            <a:r>
              <a:rPr lang="en-US" dirty="0" smtClean="0"/>
              <a:t>your personal experiences</a:t>
            </a:r>
          </a:p>
          <a:p>
            <a:r>
              <a:rPr lang="en-US" dirty="0" smtClean="0"/>
              <a:t>Professional</a:t>
            </a:r>
          </a:p>
          <a:p>
            <a:pPr lvl="1"/>
            <a:r>
              <a:rPr lang="en-US" dirty="0" smtClean="0"/>
              <a:t>Helps you realize a career path</a:t>
            </a:r>
          </a:p>
        </p:txBody>
      </p:sp>
    </p:spTree>
    <p:extLst>
      <p:ext uri="{BB962C8B-B14F-4D97-AF65-F5344CB8AC3E}">
        <p14:creationId xmlns:p14="http://schemas.microsoft.com/office/powerpoint/2010/main" val="3349126618"/>
      </p:ext>
    </p:extLst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52KinYMF4LFnAK8JpbiIMkwqHfQY1myrHeDoOVhP4fg=-~Oz3HcgEcv0KTVZPlmG+Kb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txo0X6l0c25Cp4SB6mL6L2rEnhAvA2FDCLKiwqykh8Q=-~qQeoMODYqIo6IPP14h4Jhg==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i="1" dirty="0" smtClean="0"/>
              <a:t>Our Services... At a Glance!</a:t>
            </a:r>
            <a:endParaRPr lang="en-US" i="1" dirty="0"/>
          </a:p>
        </p:txBody>
      </p:sp>
      <p:sp>
        <p:nvSpPr>
          <p:cNvPr id="3" name="Content Placeholder 2" descr="vOS2i0X/CW94Prh7zy4p3TWciFVFJ0EvqwRAbfjrfLc=-~ouxK5hpqudMj2cQBVevDPQ=="/>
          <p:cNvSpPr>
            <a:spLocks noGrp="1"/>
          </p:cNvSpPr>
          <p:nvPr>
            <p:ph sz="half" idx="1"/>
          </p:nvPr>
        </p:nvSpPr>
        <p:spPr>
          <a:xfrm>
            <a:off x="44958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Free consultation to discuss your needs</a:t>
            </a:r>
          </a:p>
          <a:p>
            <a:r>
              <a:rPr lang="en-US" dirty="0" smtClean="0"/>
              <a:t>Project coordinator and one-hour planning session</a:t>
            </a:r>
          </a:p>
          <a:p>
            <a:r>
              <a:rPr lang="en-US" dirty="0" smtClean="0"/>
              <a:t>Two-hour shoot</a:t>
            </a:r>
          </a:p>
          <a:p>
            <a:r>
              <a:rPr lang="en-US" dirty="0" smtClean="0"/>
              <a:t>Complete editing</a:t>
            </a:r>
          </a:p>
          <a:p>
            <a:r>
              <a:rPr lang="en-US" dirty="0" smtClean="0"/>
              <a:t>Final product on CD or DVD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3" descr="/ePuCYN64xBC+6byq14A6cRvoEfDMrDzXc0ZwDcLOhk=-~fr8zYonj5vqFq+a4vIBIkA==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4038600" cy="4525963"/>
          </a:xfrm>
        </p:spPr>
        <p:txBody>
          <a:bodyPr anchor="ctr"/>
          <a:lstStyle/>
          <a:p>
            <a:pPr marL="0" indent="0">
              <a:buNone/>
            </a:pPr>
            <a:r>
              <a:rPr lang="en-US" dirty="0" smtClean="0"/>
              <a:t>E-Productions provides a variety of video production services to create the highest-quality video portfolio for you, including: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312352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aMsrxt4t3HL+nXxi4oAgHYh+q9t2xocPr/Z6nAs2STc=-~Pcmi7+Mu9hId/hcDGaVA7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KFwFx0BDnGcos+PLiHMULFNA2X/6aD1Q/1N+Vacomck=-~LK2lLiRPObEsVcWdQX7SdQ=="/>
          <p:cNvSpPr/>
          <p:nvPr/>
        </p:nvSpPr>
        <p:spPr>
          <a:xfrm>
            <a:off x="2095500" y="952500"/>
            <a:ext cx="49530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 descr="bqda3yioOhRpDOKO9TvRTut8wwCFqOYzUNiYvMZFEnc=-~a8Bv6ys5HeZ5KJvFK9FIzw=="/>
          <p:cNvSpPr/>
          <p:nvPr/>
        </p:nvSpPr>
        <p:spPr>
          <a:xfrm>
            <a:off x="2362200" y="1219200"/>
            <a:ext cx="4419600" cy="4419600"/>
          </a:xfrm>
          <a:prstGeom prst="ellipse">
            <a:avLst/>
          </a:prstGeom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 descr="POiHP9+cl9a/RSvDcB2pcxPP34GW2xZ00uYbEdK9Ch4=-~1VuAlJ3MOfSy4sQBjItn8A=="/>
          <p:cNvSpPr/>
          <p:nvPr/>
        </p:nvSpPr>
        <p:spPr>
          <a:xfrm>
            <a:off x="2638044" y="1495044"/>
            <a:ext cx="3867912" cy="3867912"/>
          </a:xfrm>
          <a:prstGeom prst="ellipse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 descr="2f5JngYjjZTVN4oan0OBoNwnR90ytrfGLzMEanmp4zY=-~XmAfteA8IFzVYL8lWCGpMQ=="/>
          <p:cNvCxnSpPr/>
          <p:nvPr/>
        </p:nvCxnSpPr>
        <p:spPr>
          <a:xfrm rot="16200000" flipH="1">
            <a:off x="2095500" y="34671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 descr="aMvxgt5ORdCruzbZaohiQryaQdCqgXzMBUE3Q1Xvv94=-~wpcchwj+N6rtFUDkpvrLZw=="/>
          <p:cNvCxnSpPr>
            <a:stCxn id="7" idx="1"/>
            <a:endCxn id="7" idx="3"/>
          </p:cNvCxnSpPr>
          <p:nvPr/>
        </p:nvCxnSpPr>
        <p:spPr>
          <a:xfrm rot="10800000" flipH="1">
            <a:off x="2095500" y="34290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 descr="Zk7dYehq9HdWKryQwear0vGamFb+pCSxXEZnEhNjA1A=-~xdbRpewv53KEoeQtPFsXJA=="/>
          <p:cNvSpPr txBox="1"/>
          <p:nvPr/>
        </p:nvSpPr>
        <p:spPr>
          <a:xfrm>
            <a:off x="2152650" y="2613392"/>
            <a:ext cx="4838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/>
              <a:t>THE END</a:t>
            </a:r>
            <a:endParaRPr lang="en-US" sz="10000" b="1" dirty="0"/>
          </a:p>
        </p:txBody>
      </p:sp>
      <p:pic>
        <p:nvPicPr>
          <p:cNvPr id="2" name="j0214098.wav" descr="THMIIG9qd+9kVgbchKb7BdtqFhOQ+dNiSP25DLA3Lq8=-~/CP2pGcfE7yfnmFL2TY5mw==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out="1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267200" y="5181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76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99">
        <p14:ripple/>
      </p:transition>
    </mc:Choice>
    <mc:Fallback xmlns:p14="http://schemas.microsoft.com/office/powerpoint/2007/7/12/main" xmlns="">
      <p:transition xmlns:p14="http://schemas.microsoft.com/office/powerpoint/2007/7/12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2009-10-13T19:37:43Z</outs:dateTime>
      <outs:isPinned>true</outs:isPinned>
    </outs:relatedDate>
    <outs:relatedDate>
      <outs:type>2</outs:type>
      <outs:displayName>Created</outs:displayName>
      <outs:dateTime>2009-10-12T20:40:11Z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Ralph Moore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Ralph Moore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2.xml><?xml version="1.0" encoding="utf-8"?>
<project>
  <id>7IbOSALhKC+7MIOu3fNjisw/sfIB3zf1FWKBb2IBIZw=-~+rxGF7PxDZyZFEEag+VVVg==</id>
</project>
</file>

<file path=customXml/itemProps1.xml><?xml version="1.0" encoding="utf-8"?>
<ds:datastoreItem xmlns:ds="http://schemas.openxmlformats.org/officeDocument/2006/customXml" ds:itemID="{7640FEFF-13AF-43F3-BBF6-273D094472CB}">
  <ds:schemaRefs>
    <ds:schemaRef ds:uri="http://schemas.microsoft.com/office/2009/outspace/metadata"/>
  </ds:schemaRefs>
</ds:datastoreItem>
</file>

<file path=customXml/itemProps2.xml><?xml version="1.0" encoding="utf-8"?>
<ds:datastoreItem xmlns:ds="http://schemas.openxmlformats.org/officeDocument/2006/customXml" ds:itemID="{7D4037BD-7DFC-4ECE-9FA0-97315026371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119</Words>
  <Application>Microsoft Office PowerPoint</Application>
  <PresentationFormat>On-screen Show (4:3)</PresentationFormat>
  <Paragraphs>34</Paragraphs>
  <Slides>9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a Video Portfolio?</vt:lpstr>
      <vt:lpstr>Four Types of Portfolios</vt:lpstr>
      <vt:lpstr>Our Services... At a Glance!</vt:lpstr>
      <vt:lpstr>PowerPoint Presentation</vt:lpstr>
    </vt:vector>
  </TitlesOfParts>
  <Company>Ralph Moore's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Ralph Moore</dc:creator>
  <cp:lastModifiedBy>Susan Hansen</cp:lastModifiedBy>
  <cp:revision>58</cp:revision>
  <dcterms:created xsi:type="dcterms:W3CDTF">2009-10-12T20:40:11Z</dcterms:created>
  <dcterms:modified xsi:type="dcterms:W3CDTF">2012-04-07T21:00:36Z</dcterms:modified>
</cp:coreProperties>
</file>